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18/11/2020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18/11/2020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157" y="7678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16684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4800" dirty="0"/>
              <a:t>Proyecto Programación de estructuras dinámicas 02/2020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AB96-6E87-4942-98B6-55976128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conclusión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E27927C-4BF7-49D9-AAFA-622D906C9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88" y="1796560"/>
            <a:ext cx="7600824" cy="4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3931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rtl="0"/>
            <a:r>
              <a:rPr lang="es-ES" sz="3200" b="1" dirty="0"/>
              <a:t>INTEGRANTES.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28A443-2E88-461D-A211-47E127FA9E8D}"/>
              </a:ext>
            </a:extLst>
          </p:cNvPr>
          <p:cNvSpPr txBox="1"/>
          <p:nvPr/>
        </p:nvSpPr>
        <p:spPr>
          <a:xfrm>
            <a:off x="423863" y="998537"/>
            <a:ext cx="679443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Salvador Marcelo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Mejía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Hernández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00072020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Alejandro Madriz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00026220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Edgardo Jose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Ruíz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del Cid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00170019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Antonio Vásquez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00249719</a:t>
            </a: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1DAA0-099F-4719-8DB8-80897382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4265"/>
          </a:xfrm>
        </p:spPr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Justificación.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133B8-C41B-4817-A7FE-623D550C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lnSpc>
                <a:spcPct val="144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800" b="1" kern="1400" dirty="0">
                <a:ln>
                  <a:noFill/>
                </a:ln>
                <a:solidFill>
                  <a:srgbClr val="5D3615"/>
                </a:solidFill>
                <a:effectLst/>
                <a:latin typeface="Franklin Gothic Book" panose="020B0503020102020204" pitchFamily="34" charset="0"/>
              </a:rPr>
              <a:t> </a:t>
            </a:r>
            <a:r>
              <a:rPr lang="es-ES" sz="1800" b="1" kern="1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 Banco “x” en su afán de la mejor atención al cliente y rapidez a la hora de realizar sus procesos de tramites bancarios. Propuso diseñar un software de uso fácil para los empleados y de gran rapidez para la atención, mediante el cual almacenaran distintos tipos de información del cliente. Teniendo en cuenta que las cuentas a utilizar serán para clientes (personas mayores de 18 años, pero menores de 60), y clientes vip (personas mayores de 60 años). El software funcionara para el almacenamiento de datos de forma correcta y ordenada según tipo de cliente. Sin que los empleados se compliquen a la hora de registrar dichos datos </a:t>
            </a:r>
            <a:endParaRPr lang="es-ES" sz="1800" b="1" kern="140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0623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3A63-1DA3-49F1-9DE8-790C9B94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Menú del programa.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EFD014-2C5A-4E09-96FB-00BA463094E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6" t="12847" b="60812"/>
          <a:stretch/>
        </p:blipFill>
        <p:spPr bwMode="auto">
          <a:xfrm>
            <a:off x="1141413" y="2097088"/>
            <a:ext cx="9906000" cy="3111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7837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C10D8-EBAF-4583-A59F-6A9FFA9C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AGREGAR A COLA CLIENTE NORMAL.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2274B5-FAE4-4C1B-87D6-1BE0AF131D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814" t="35895" r="2764" b="43026"/>
          <a:stretch/>
        </p:blipFill>
        <p:spPr bwMode="auto">
          <a:xfrm>
            <a:off x="1020417" y="1895061"/>
            <a:ext cx="10026996" cy="2865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82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D7EA2-EE1D-493E-BCE9-DEFD2CC8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leer cola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020A81-BEC9-4552-8D6B-A6BDF37359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033" t="19759" b="32483"/>
          <a:stretch/>
        </p:blipFill>
        <p:spPr bwMode="auto">
          <a:xfrm>
            <a:off x="1141413" y="2357260"/>
            <a:ext cx="9906000" cy="33261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97935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2769A-1E37-42D6-9B67-A3B45EFE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Despachar clientes.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D5748E8-6CA8-4D50-A6F0-17F739F9523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1" t="20421" r="12601" b="41035"/>
          <a:stretch/>
        </p:blipFill>
        <p:spPr bwMode="auto">
          <a:xfrm>
            <a:off x="1673354" y="2610558"/>
            <a:ext cx="8842117" cy="2819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007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ECF7-1B6D-410B-A978-9A62F84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salir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E79B24B-178E-4AED-994B-2CE2617FF9B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626" t="37215" r="15184" b="18646"/>
          <a:stretch/>
        </p:blipFill>
        <p:spPr bwMode="auto">
          <a:xfrm>
            <a:off x="1853428" y="2405916"/>
            <a:ext cx="8481969" cy="32288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3860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09286-A640-4A5A-9B07-4AA8DD05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353"/>
            <a:ext cx="9905998" cy="147857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Demostración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1028" name="Picture 4" descr="Este es el lenguaje de programación preferido de Google">
            <a:extLst>
              <a:ext uri="{FF2B5EF4-FFF2-40B4-BE49-F238E27FC236}">
                <a16:creationId xmlns:a16="http://schemas.microsoft.com/office/drawing/2014/main" id="{4D541297-189B-49D2-932A-E4F8C8F98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80" y="1471820"/>
            <a:ext cx="7020664" cy="480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162</TotalTime>
  <Words>215</Words>
  <Application>Microsoft Office PowerPoint</Application>
  <PresentationFormat>Panorámica</PresentationFormat>
  <Paragraphs>21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Book</vt:lpstr>
      <vt:lpstr>Tahoma</vt:lpstr>
      <vt:lpstr>Times New Roman</vt:lpstr>
      <vt:lpstr>Tw Cen MT</vt:lpstr>
      <vt:lpstr>Circuito</vt:lpstr>
      <vt:lpstr>Proyecto Programación de estructuras dinámicas 02/2020</vt:lpstr>
      <vt:lpstr>INTEGRANTES.</vt:lpstr>
      <vt:lpstr>Justificación.</vt:lpstr>
      <vt:lpstr>Menú del programa.</vt:lpstr>
      <vt:lpstr>Función AGREGAR A COLA CLIENTE NORMAL.</vt:lpstr>
      <vt:lpstr>Función leer cola </vt:lpstr>
      <vt:lpstr>Despachar clientes.</vt:lpstr>
      <vt:lpstr>Función salir</vt:lpstr>
      <vt:lpstr>Demostración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Programación de estructuras dinámicas 0220</dc:title>
  <dc:creator>Manuel Antonio Vasquez Lopez</dc:creator>
  <cp:lastModifiedBy>Salvador Hernández</cp:lastModifiedBy>
  <cp:revision>9</cp:revision>
  <dcterms:created xsi:type="dcterms:W3CDTF">2020-11-18T22:22:36Z</dcterms:created>
  <dcterms:modified xsi:type="dcterms:W3CDTF">2020-11-19T02:46:46Z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